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sldIdLst>
    <p:sldId id="271" r:id="rId2"/>
    <p:sldId id="270" r:id="rId3"/>
    <p:sldId id="269" r:id="rId4"/>
    <p:sldId id="268" r:id="rId5"/>
    <p:sldId id="265" r:id="rId6"/>
    <p:sldId id="267" r:id="rId7"/>
    <p:sldId id="266" r:id="rId8"/>
    <p:sldId id="261" r:id="rId9"/>
    <p:sldId id="272" r:id="rId10"/>
    <p:sldId id="273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 autoAdjust="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3305"/>
            <a:ext cx="8229600" cy="531460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</a:rPr>
              <a:t/>
            </a:r>
            <a:br>
              <a:rPr lang="ru-RU" sz="4000" b="1" dirty="0" smtClean="0">
                <a:latin typeface="Comic Sans MS" panose="030F0702030302020204" pitchFamily="66" charset="0"/>
              </a:rPr>
            </a:br>
            <a:r>
              <a:rPr lang="ru-RU" sz="4000" b="1" dirty="0">
                <a:latin typeface="Comic Sans MS" panose="030F0702030302020204" pitchFamily="66" charset="0"/>
              </a:rPr>
              <a:t/>
            </a:r>
            <a:br>
              <a:rPr lang="ru-RU" sz="4000" b="1" dirty="0">
                <a:latin typeface="Comic Sans MS" panose="030F0702030302020204" pitchFamily="66" charset="0"/>
              </a:rPr>
            </a:br>
            <a:r>
              <a:rPr lang="ru-RU" sz="4000" b="1" dirty="0" smtClean="0">
                <a:latin typeface="Comic Sans MS" panose="030F0702030302020204" pitchFamily="66" charset="0"/>
              </a:rPr>
              <a:t/>
            </a:r>
            <a:br>
              <a:rPr lang="ru-RU" sz="4000" b="1" dirty="0" smtClean="0">
                <a:latin typeface="Comic Sans MS" panose="030F0702030302020204" pitchFamily="66" charset="0"/>
              </a:rPr>
            </a:br>
            <a:r>
              <a:rPr lang="ru-RU" sz="4000" b="1" dirty="0" smtClean="0">
                <a:latin typeface="Comic Sans MS" panose="030F0702030302020204" pitchFamily="66" charset="0"/>
              </a:rPr>
              <a:t>Маркетинговые коммуникации в условиях современного рынка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19" y="-28807"/>
            <a:ext cx="2483768" cy="160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73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2016224" cy="288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3" y="1628800"/>
            <a:ext cx="64046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третьем издании учебника излагаются новые тенденции в управлении маркетингом, систематизированы знания по использованию средств управления маркетингом, необходимые для руководителей и специалистов предприятий, действующих в конкурентной среде. Показано, как использовать основные приёмы и технологии управления маркетингом при решении прикладных бизнес-задач. Особое внимание уделено изучению процесса управления маркетингом с точки зрения акционерной стоимости компании. Работа существенно расширена и переработана, охвачен большой круг вопросов по практическому использованию маркетинговых стратегий в конкурентном позиционировании компаний.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 для менеджеров высшего звена, бизнес-аналитиков, слушателей программ МВА по стратегическому менеджменту и маркетингу, студентов экономических вузов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уровня по направлению «Менеджмент» и «Экономика», аспирантов и преподавателей в области корпоративного маркетинга.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76672"/>
            <a:ext cx="84182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маркетингом: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/ Т.П. Данько. - 3-e изд.,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- М.: ИНФРА-М, 2012. - 363 с.: 70x100 1/16. - (Высшее образование).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доступна в библиотеке и ЭБС  «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Znanium.com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9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1946979" cy="2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2348880"/>
            <a:ext cx="50040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пособии рассмотрены основные направления процесса управления маркетингом. В логической последовательности представлены содержание стратегического маркетинга, организационных форм управления, механизмы управления распределением, продвижением, а также контролем и оценкой результатов маркетинговой деятельности. Рассчитано на студентов, обучающихся по специальности «Маркетинг», а также обучающихся по специальностям «Менеджмент», «Логистика», «Экономика и управление на предприятии».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1296" y="404664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маркетингом: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Учеб. пособие / Под ред. 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роф. И.М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Синяевой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- 2-e изд.,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- М.: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Вузовский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- 416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 в ЭБС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Znanium.com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68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1944216" cy="298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2060848"/>
            <a:ext cx="51480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 включает в себя тексты лекций, каждая из которых выделяет ключевые понятия, выводы по главам, вопросы и задания для повторения и самостоятельного изучения. В отдельные структурные компоненты пособия выделены программно-методическое обеспечение курса, контрольно-измерительные материалы, глоссарии и приложения. Отличительной особенностью учебного пособия является детальное рассмотрение аналитических и проектных инструментов деятельности менеджера, позволяющих сделать процесс управления маркетингом в отраслевой организации эффективным.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04664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 для бакалавров менеджмента и экономики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учеб.пособие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Л.Ю.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Шемятихина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Е.Е.Лагутина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.– Ростов н/Д : Феникс, 2015. – 334 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 в фонде библиотеки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50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81536" y="1628800"/>
            <a:ext cx="64624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приходом в российскую экономику рыночных отношений в России стала бурно развиваться реклама. Реклама - это форма непрямой связи между продуктом и потребителем. Для рекламы используются СМИ (пресса, радио и пр.), печатные материалы (каталоги, брошюры, афиши), аудиовизуальные издания (печатные издания с использованием магнитных записей, дисков CD, слайдов и т.п.), наружные экспозиции (щиты с информацией) и другие технические средства. Применение различных технических средств позволяет успешно решать рекламные задачи.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нашей страны реклама - наука новая, динамичная. В ней постоянно появляются новые термины и заимствования, которые в силу их свежести или иностранного происхождения часто непонятны российским специалистам. Уникальность этой книги в том, что в ней собрано большинство из этих актуальных понятий, раскрытых в простой и доступной форме с использованием конкретных примеров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67" y="2420888"/>
            <a:ext cx="19050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4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568952" cy="86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 по рекламе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К.Н. Середа. – Ростов н/Д. : Феникс, 2010.  –  301 с.  – (Справочник).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доступна в фонде библиотеки.</a:t>
            </a:r>
          </a:p>
        </p:txBody>
      </p:sp>
    </p:spTree>
    <p:extLst>
      <p:ext uri="{BB962C8B-B14F-4D97-AF65-F5344CB8AC3E}">
        <p14:creationId xmlns:p14="http://schemas.microsoft.com/office/powerpoint/2010/main" val="241043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9095" y="1779687"/>
            <a:ext cx="63184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может быть использован при изучении общепрофессиональной дисциплины `Основы экономики, менеджмента и маркетинга` в соответствии с ФГОС СПО по специальности «Технология продукции общественного питания».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учебнике раскрываются теоретические и практические аспекты организации экономической, управленческой и маркетинговой деятельности на предприятиях общественного питания, рассматриваются основные экономические категории, рыночные инструменты управления и технологии маркетинга. Излагаются вопросы экономической теории, рыночной экономики, механизма управления, ценообразования, формирования заработной платы, организации и проведения маркетинговых исследований по составляющим комплекса маркетинга на предприятиях общественного питания.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студентов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среднего профессионального образования.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67496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экономики, менеджмента и маркетинга в общественном питании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для студ. учреждений сред. проф. образования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О. 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Бурдюгова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 В.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Колесова. – 2-е изд. стер. – М. : Издательский центр «Академия», 2015. – 336 с.  Книга доступна в фонде библиотеки.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1871629" cy="290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04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24" y="2429920"/>
            <a:ext cx="2056743" cy="290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96732"/>
            <a:ext cx="8406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Маркетинговые исследования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Учебное пособие / Сафронова Н.Б., Корнеева И.Е.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М.:Дашков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К, 2017. - 296 с.: 60x88 1/16. - (Учебные издания для бакалавров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Книга доступна в библиотеке и ЭБС  «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Znanium.com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63303" y="1988840"/>
            <a:ext cx="58877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 включает основные методические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теории и практики проведения маркетинговых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основы принятия управленческих решений. Рассмотрены цели и задачи, которые ставятся при проведении исследований, источники информации и способы ее обработки, социологические методы сбора и анализа первичных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маркетинговых данных. Представлены особенности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проведения кабинетных и полевых исследований, методы измерения, проблемы построения шкал и обработки полученных данных.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обучающихся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«Торговое дело» (профиль «Маркетинг»), а также студентов, обучающихся по магистерской программе «Управление маркетингом».</a:t>
            </a:r>
          </a:p>
        </p:txBody>
      </p:sp>
    </p:spTree>
    <p:extLst>
      <p:ext uri="{BB962C8B-B14F-4D97-AF65-F5344CB8AC3E}">
        <p14:creationId xmlns:p14="http://schemas.microsoft.com/office/powerpoint/2010/main" val="296306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2" y="2348880"/>
            <a:ext cx="2121024" cy="291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391" y="47667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 в коммерции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Синяева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И.М., Земляк С.В.,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Синяев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В.В., - 3-е изд.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М.:Дашков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К, 2016. - 548 с.: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доступна в библиотеке и ЭБС  «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Znanium.com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539239"/>
            <a:ext cx="61744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представляет собой развернутый курс по дисциплине “Маркетинг в коммерции”. В нем в логической последовательности представлены направления влияния инструментов маркетинга на эффективность коммерции. Раскрывается содержание и специфика маркетинга коммерческой системы в организациях сферы товарного обращения и промышленного производства. Уделяется внимание организационным формам управления ком-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мерцией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технологиям маркетинговых коммуникаций и их применению на практике. Раскрывается содержание аутсорсинга, его концепция и организационный механизм использования в коммерции. Даны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эффективности инструментов аутсорсинга,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услуг, социально-деловой активности фирм и компаний.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студентов, аспирантов, специалистов-маркетологов,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предпринимателей, а также всех интересующихся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маркетинга в организации коммерческой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88648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19050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7667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Учебное пособие /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Басовский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Л.Е.,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Басовская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Е.Н., - 3-е изд.,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- М.:НИЦ ИНФРА-М, 2016. - 233 с.: 60x90 1/16. - (Высшее образование: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Книга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библиотеке и ЭБС  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Znanium.com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2204864"/>
            <a:ext cx="52565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полный фундаментальный учебный курс, охватывает все темы, вопросы и понятия дисциплины «Маркетинг», изучение которых необходимо для получения компетенций, предусмотренных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государственного образовательного стандарта высшего образования последнего поколения по направлению 38.03.02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и преподавателей экономических и управленческих на- правлений вузов и практических работников.</a:t>
            </a:r>
          </a:p>
        </p:txBody>
      </p:sp>
    </p:spTree>
    <p:extLst>
      <p:ext uri="{BB962C8B-B14F-4D97-AF65-F5344CB8AC3E}">
        <p14:creationId xmlns:p14="http://schemas.microsoft.com/office/powerpoint/2010/main" val="225008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190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26180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маркетинг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Учебное пособие / Н.А.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Нагапетьянц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О.Н.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Романенкова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Н.Г. Каменева, С.В. Земляк; Под ред. проф. Н.А.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Нагапетьянца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М.: Вузовский учебник: НИЦ ИНФРА-М, 2013. - 292 с.: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 в ЭБС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Znanium.com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06367" y="1988840"/>
            <a:ext cx="59766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ассматриваются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международного маркетинга в условиях глобализации рыночных отношений на мировых рынках. Книга содержит основные вопросы международного маркетинга, характеризующие состояние маркетинговых исследований на международном уровне по сегментации рынка, товарной и ценовой политики, выбора международного рынка. Подробно изложены международные торговые сделки, стратегии выхода на международный рынок, инвестиционная политика и оценка конкурентоспособности товара на международном рынке. Расширенно представлены вопросы коммуникационной политики в международном маркетинге.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бакалавров направления «Менеджмент» и студентов специальности „Маркетинг“.</a:t>
            </a:r>
          </a:p>
        </p:txBody>
      </p:sp>
    </p:spTree>
    <p:extLst>
      <p:ext uri="{BB962C8B-B14F-4D97-AF65-F5344CB8AC3E}">
        <p14:creationId xmlns:p14="http://schemas.microsoft.com/office/powerpoint/2010/main" val="111036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1953491" cy="290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7928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Маркетинговые коммуникации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Учебник / А.А. Романов, И.М.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Синяева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В.А. Поляков. - М.: Вузовский учебник: ИНФРА-М, 2011. - 384 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</a:p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доступна в библиотеке и ЭБС  «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Znanium.com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fontAlgn="t"/>
            <a:endParaRPr lang="ru-RU" dirty="0">
              <a:latin typeface="Helvetica Neue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1679611"/>
            <a:ext cx="66602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ориентирован на овладение занятиями и навыками в маркетинге продвижения, опираясь на теорию интегрированных маркетинговых коммуникаций. Основные элементы маркетинговых коммуникаций — реклама, PR, методы стимулирования сбыта, прямой маркетинг и личные продажи, выставочная и ярмарочная деятельность, спонсорство, событийный маркетинг — рассмотрены не изолированно, а в их взаимосвязи с другими элементами, что значительно расширяет возможности продвижения. Изложены также организационно-управленческие и технологические вопросы современной практики маркетинговых коммуникаций. Приведены примеры использования методик для расчета и анализа ряда показателей, отражающих специфику как отдельных видов коммуникаций, так и вариантов из эффективного сочетания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студентов экономических специальностей и направлений вузов, изучающих маркетинговые дисциплины, преподавателей и специалистов-практиков, деятельность которых связана с рыночным продвижением товаров и услуг.</a:t>
            </a:r>
          </a:p>
        </p:txBody>
      </p:sp>
    </p:spTree>
    <p:extLst>
      <p:ext uri="{BB962C8B-B14F-4D97-AF65-F5344CB8AC3E}">
        <p14:creationId xmlns:p14="http://schemas.microsoft.com/office/powerpoint/2010/main" val="34079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1905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7667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Маркетинговые коммуникации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Учебник / Под ред. И.Н.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Красюк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М.: ИНФРА-М, 2012. - 272 с.: 60x90 1/16. - (Высшее образование).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 в ЭБС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Znanium.com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2190188"/>
            <a:ext cx="552920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учебнике раскрывается содержание основных элементов маркетинговых коммуникаций: рекламы, стимулирования сбыта, прямого маркетинга, выставок и связей с общественностью. Впервые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литературе проанализированы возможности использования мобильного маркетинга. К каждой главе предлагается практический материал для организации самостоятельной работы студентов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 профессиональных компетенций. .Предназначен для студентов, аспирантов, преподавателей и практических работников, может быть использован при подготовке бакалавров по профилям «Маркетинг в торговой деятельности», «Коммерция», «Реклама в торговой деятельности», «Реклама и связи с общественностью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03848" y="1772816"/>
            <a:ext cx="5184576" cy="4680520"/>
          </a:xfrm>
        </p:spPr>
        <p:txBody>
          <a:bodyPr>
            <a:normAutofit fontScale="92500" lnSpcReduction="10000"/>
          </a:bodyPr>
          <a:lstStyle/>
          <a:p>
            <a:endParaRPr lang="ru-RU" sz="1400" dirty="0"/>
          </a:p>
          <a:p>
            <a:pPr marL="11430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учебнике раскрываются теоретические основы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коммуникологии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генезис, парадигмы, функции 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 коммуникации. Подробно рассмотрены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организационные основы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медиапланирования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приводятся примеры из практики составления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медиаплана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даются рекомендации по реализации конкретных планов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рекламы в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массмедиа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ВПО, обучающихся по на правлению подготовки “Реклама и связи с общественностью”, а также магистрантов, аспирантов и преподавателей высших учебных заведений, исследователей и специалистов, связанных с теорией и практикой коммуникации, особенно социальной коммуникации.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59" y="2348880"/>
            <a:ext cx="2150639" cy="29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1559" y="404664"/>
            <a:ext cx="84969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Интегрированные коммуникации: Массовые коммуникации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медиапланирование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Учебник / Шарков Ф.И., Бузин В.Н.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М.:Дашков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К, 2017. - 488 с.: 60x84 1/16. - (Учебные издания для бакалавров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доступна в библиотеке и ЭБС  «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Znanium.com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9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65312"/>
            <a:ext cx="1973649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88640"/>
            <a:ext cx="82553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Ресторанный маркетинг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Учебное пособие для студентов вузов, обучающихся по специальностям "Социально-культурный сервис и туризм", "Экономика и управление на предприятии (в сфере сервиса)", "Менеджмент в сфере услуг", "Управ / Хмырова С.В. - М.:ЮНИТИ-ДАНА, 2015. - 255 с.: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 в ЭБС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Znanium.com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39" y="1988840"/>
            <a:ext cx="553243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пособии представлены авторские методики реализации маркетинговых мероприятий применительно к ресторанной сфере. Рассмотрены такие важные аспекты маркетинга, как организация и проведение маркетинговых исследований, разработка стратегического и тактического маркетинга, управление рестораном с помощью административного маркетинга. Основной акцент сделан на особенности организации бизнеса в ресторанной сфере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студентов вузов соответствующих специальностей и работников ресторанной сферы. Пособие имеет ярко выраженную практическую значимость благодаря наличию специальных готовых к использованию бланков.</a:t>
            </a:r>
          </a:p>
        </p:txBody>
      </p:sp>
    </p:spTree>
    <p:extLst>
      <p:ext uri="{BB962C8B-B14F-4D97-AF65-F5344CB8AC3E}">
        <p14:creationId xmlns:p14="http://schemas.microsoft.com/office/powerpoint/2010/main" val="356366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552</TotalTime>
  <Words>1590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   Маркетинговые коммуникации в условиях современного рынка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Библиотека3</dc:creator>
  <cp:lastModifiedBy>Библиотека</cp:lastModifiedBy>
  <cp:revision>31</cp:revision>
  <dcterms:created xsi:type="dcterms:W3CDTF">2018-09-03T06:00:02Z</dcterms:created>
  <dcterms:modified xsi:type="dcterms:W3CDTF">2018-11-02T10:54:58Z</dcterms:modified>
</cp:coreProperties>
</file>