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57" r:id="rId2"/>
    <p:sldId id="273" r:id="rId3"/>
    <p:sldId id="272" r:id="rId4"/>
    <p:sldId id="270" r:id="rId5"/>
    <p:sldId id="274" r:id="rId6"/>
    <p:sldId id="275" r:id="rId7"/>
    <p:sldId id="276" r:id="rId8"/>
    <p:sldId id="258" r:id="rId9"/>
    <p:sldId id="262" r:id="rId10"/>
    <p:sldId id="265" r:id="rId11"/>
    <p:sldId id="267" r:id="rId12"/>
    <p:sldId id="269" r:id="rId13"/>
    <p:sldId id="271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5AD-04AA-46B4-BAA7-79CBA28C583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183-228F-4256-A633-222D569F6E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5AD-04AA-46B4-BAA7-79CBA28C583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183-228F-4256-A633-222D569F6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5AD-04AA-46B4-BAA7-79CBA28C583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183-228F-4256-A633-222D569F6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5AD-04AA-46B4-BAA7-79CBA28C583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183-228F-4256-A633-222D569F6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5AD-04AA-46B4-BAA7-79CBA28C583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CDA183-228F-4256-A633-222D569F6E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5AD-04AA-46B4-BAA7-79CBA28C583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183-228F-4256-A633-222D569F6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5AD-04AA-46B4-BAA7-79CBA28C583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183-228F-4256-A633-222D569F6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5AD-04AA-46B4-BAA7-79CBA28C583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183-228F-4256-A633-222D569F6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5AD-04AA-46B4-BAA7-79CBA28C583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183-228F-4256-A633-222D569F6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5AD-04AA-46B4-BAA7-79CBA28C583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183-228F-4256-A633-222D569F6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5AD-04AA-46B4-BAA7-79CBA28C583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183-228F-4256-A633-222D569F6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1425AD-04AA-46B4-BAA7-79CBA28C583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CDA183-228F-4256-A633-222D569F6E9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um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ew.znanium.com/catalog/product/107053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ew.znanium.com/catalog/product/1091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um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ew.znanium.com/catalog/product/105888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ew.znanium.com/catalog/product/102857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ew.znanium.com/catalog/product/109187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ew.znanium.com/catalog/product/9999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new.znanium.com/catalog/product/103113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ew.znanium.com/catalog/product/103219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ew.znanium.com/catalog/product/103452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8508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dirty="0" smtClean="0"/>
              <a:t>ЭБС «</a:t>
            </a:r>
            <a:r>
              <a:rPr lang="en-US" sz="3200" dirty="0" smtClean="0"/>
              <a:t>ZNANIUM</a:t>
            </a:r>
            <a:r>
              <a:rPr lang="ru-RU" sz="3200" dirty="0" smtClean="0"/>
              <a:t>»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hlinkClick r:id="rId2"/>
              </a:rPr>
              <a:t>https://znanium.com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</a:t>
            </a:r>
            <a:r>
              <a:rPr lang="ru-RU" sz="4000" smtClean="0">
                <a:solidFill>
                  <a:srgbClr val="FFFF00"/>
                </a:solidFill>
                <a:latin typeface="Arial Black" panose="020B0A04020102020204" pitchFamily="34" charset="0"/>
              </a:rPr>
              <a:t>Технология организации </a:t>
            </a:r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ресторанного дела»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«Гостиничное дело»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9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Тультаев</a:t>
            </a:r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, Т. А. Маркетинг услуг : учебник / Т.А. </a:t>
            </a:r>
            <a:r>
              <a:rPr lang="ru-RU" sz="1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Тультаев</a:t>
            </a:r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 — Москва : ИНФРА-М, 2020. — 208 с. — (Высшее образование). - ISBN . - Текст : электронный. - URL: </a:t>
            </a:r>
            <a:r>
              <a:rPr lang="ru-RU" sz="1400" dirty="0" smtClean="0">
                <a:latin typeface="Arial Black" panose="020B0A04020102020204" pitchFamily="34" charset="0"/>
                <a:hlinkClick r:id="rId2"/>
              </a:rPr>
              <a:t>https://new.znanium.com/catalog/product/1070534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1400" dirty="0" smtClean="0">
                <a:latin typeface="Arial Black" panose="020B0A04020102020204" pitchFamily="34" charset="0"/>
              </a:rPr>
              <a:t> </a:t>
            </a:r>
            <a:br>
              <a:rPr lang="ru-RU" sz="1400" dirty="0" smtClean="0">
                <a:latin typeface="Arial Black" panose="020B0A04020102020204" pitchFamily="34" charset="0"/>
              </a:rPr>
            </a:b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700809"/>
            <a:ext cx="59766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C началом экономических преобразований и формированием рыночной экономики в России, на фоне интенсивного развития нематериального производства, рынок услуг прочно выделился в масштабную сферу деятельности, привлекательную для отечественных и зарубежных инвестиций. Совершенствование управления непроизводственной сферой и функционирующего в ее рамках рынка услуг требует внедрения современных методов и приемов, позволяющих обеспечить удовлетворение потребностей человека, социальных групп и общества в целом с учетом рационального использования имеющихся ресурсов. Одним из таких перспективных методов по праву считается маркетинг. Целью курса «Маркетинг услуг» является ознакомление студентов с научными основами разработки маркетинговой политики и практическими аспектами ее применения в непроизводственной сфере. Учебный курс «Маркетинг услуг» позволяет получить представление не только о теоретических особенностях маркетинговой деятельности предприятий и организаций, но и сформировать представление о практическом применении основных инструментов маркетинга на рынке.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4486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Муртузалиева</a:t>
            </a:r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, Т. В. Маркетинг услуг гостеприимства и туризма : учебно-практическое пособие для бакалавров / Т. В. </a:t>
            </a:r>
            <a:r>
              <a:rPr lang="ru-RU" sz="1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Муртузалиева</a:t>
            </a:r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, Т. П. Розанова, Э. В. Тарасенко. - Москва : Издательско-торговая корпорация «Дашков и К°», 2020. - 166 с. - ISBN 978-5-394-02710-9. - Текст : электронный. - URL: </a:t>
            </a:r>
            <a:r>
              <a:rPr lang="ru-RU" sz="1400" dirty="0" smtClean="0">
                <a:latin typeface="Arial Black" panose="020B0A04020102020204" pitchFamily="34" charset="0"/>
                <a:hlinkClick r:id="rId2"/>
              </a:rPr>
              <a:t>https://new.znanium.com/catalog/product/1091138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1400" dirty="0" smtClean="0">
                <a:latin typeface="Arial Black" panose="020B0A04020102020204" pitchFamily="34" charset="0"/>
              </a:rPr>
              <a:t> </a:t>
            </a:r>
            <a:br>
              <a:rPr lang="ru-RU" sz="1400" dirty="0" smtClean="0">
                <a:latin typeface="Arial Black" panose="020B0A04020102020204" pitchFamily="34" charset="0"/>
              </a:rPr>
            </a:b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1905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2060847"/>
            <a:ext cx="475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/>
              <a:t>В учебно-практическом пособии рассматриваются специфика маркетинга услуг гостеприимства и туризма, особенности маркетинговой среды предприятий сферы услуг, маркетинговые стратегии международных и национальных туристических организаций, поведение потребителей товаров и услуг, сегментация рынка, продуктовая, ценовая и коммуникативная политика предприятий индустрии гостеприимства и туризма. В каждом разделе даны контрольные вопросы и вопросы для самопроверки, задания для самостоятельной работы, практические задания в виде тестов, расчетных задач, позволяющие оценить знание теоретического материала; кроссворды для усвоения основных терминов, а также ситуационные задачи. Для студентов </a:t>
            </a:r>
            <a:r>
              <a:rPr lang="ru-RU" sz="1400" dirty="0" err="1"/>
              <a:t>бакалавриата</a:t>
            </a:r>
            <a:r>
              <a:rPr lang="ru-RU" sz="1400" dirty="0"/>
              <a:t>, обучающихся по направлениям подготовки «Туризм», «Гостиничное дело», «Экономика» и «Менеджмент». </a:t>
            </a:r>
          </a:p>
        </p:txBody>
      </p:sp>
    </p:spTree>
    <p:extLst>
      <p:ext uri="{BB962C8B-B14F-4D97-AF65-F5344CB8AC3E}">
        <p14:creationId xmlns:p14="http://schemas.microsoft.com/office/powerpoint/2010/main" val="325813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Баумгартен</a:t>
            </a:r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, Л. В. Маркетинг гостиничного предприятия : практикум / Л.В. </a:t>
            </a:r>
            <a:r>
              <a:rPr lang="ru-RU" sz="1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Баумгартен</a:t>
            </a:r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 — М. : Вузовский учебник: ИНФРА-М, 2019. — 216 с. - ISBN 978-5-16-102778-3. - Текст : электронный. - URL: </a:t>
            </a:r>
            <a:r>
              <a:rPr lang="ru-RU" sz="1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https://new.znanium.com/catalog/product/1010033 </a:t>
            </a:r>
            <a:endParaRPr lang="ru-RU" sz="1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190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700808"/>
            <a:ext cx="5256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Практикум содержит минимальный систематизированный объем теории и набор заданий, позволяющих раскрыть с позиций практического пользователя наиболее важные стороны маркетинга гостиничного предприятия, включая специфику комплекса маркетинга гостиничной деятельности, рынок гостиничных услуг, маркетинговые исследования и маркетинговую информацию, исследования внешней и внутренней среды гостиничного предприятия, гостиничный продукт и продуктовую стратегию, ценообразование в маркетинге, сбытовую стратегию и политику — продвижение гостиничного предприятия и его продуктов, маркетинговые коммуникации и продвижение гостиничных продуктов, практику международного гостиничного маркетинга. Содержание соответствует Федеральному государственному образовательному стандарту высшего образования четвертого поколения. Для студентов высших учебных заведений экономического профиля, аспирантов, преподавателей, а также практических работников индустрии туризма и гостеприимства.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7845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>
                <a:solidFill>
                  <a:srgbClr val="FFFF00"/>
                </a:solidFill>
                <a:latin typeface="Arial Black" panose="020B0A04020102020204" pitchFamily="34" charset="0"/>
              </a:rPr>
              <a:t>Гостиничное дело : словарь / Н.С. Морозова, М.А. Морозов, Т.И. Зворыкина [и др.] ; под ред. д-ра </a:t>
            </a:r>
            <a:r>
              <a:rPr lang="ru-RU" sz="1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экон</a:t>
            </a:r>
            <a:r>
              <a:rPr lang="ru-RU" sz="1400" dirty="0">
                <a:solidFill>
                  <a:srgbClr val="FFFF00"/>
                </a:solidFill>
                <a:latin typeface="Arial Black" panose="020B0A04020102020204" pitchFamily="34" charset="0"/>
              </a:rPr>
              <a:t>. наук, проф. Н.С. Морозовой. — Москва : ИНФРА-М, 2020. — 247 с. — (Библиотека словарей ИНФРА-М). - ISBN 978-5-16-108155-6. - Текст : электронный. - URL: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https</a:t>
            </a:r>
            <a:r>
              <a:rPr lang="ru-RU" sz="1400" dirty="0">
                <a:solidFill>
                  <a:srgbClr val="7030A0"/>
                </a:solidFill>
                <a:latin typeface="Arial Black" panose="020B0A04020102020204" pitchFamily="34" charset="0"/>
              </a:rPr>
              <a:t>://new.znanium.com/catalog/product/1003173 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1905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1772816"/>
            <a:ext cx="4824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словаре содержатся определения понятий и терминов, активно используемых в теории и практике гостиничного бизнеса. Учитывая существующую неоднозначность толкования ряда понятий, авторы опирались на законодательную базу и действующие ГОСТы в сфере индустрии гостеприимства, при этом учтена новая терминология, применяемая в практической гостиничной деятельности. Приводится толкование основных терминов в области технологии гостиничного бизнеса, проектирования гостиничных предприятий, экономики и управления гостиницами, обеспечения безопасности гостиничной деятельности, гостиничной анимации, организации питания, управления персоналом гостиниц. Перечень понятий и терминов охватывает основные направления и технологии гостиничной деятельности. Предназначен для студентов, магистров, аспирантов, научных работников, занимающихся исследованиями в сфере индустрии гостеприимства, специалистов-практиков гостиничного бизнеса, а также широкого круга читателей, интересующихся вопросами гостиничного дела.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783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>
                <a:solidFill>
                  <a:srgbClr val="FFFF00"/>
                </a:solidFill>
                <a:latin typeface="Arial Black" panose="020B0A04020102020204" pitchFamily="34" charset="0"/>
              </a:rPr>
              <a:t>Ушаков, Р. Н. Организация гостиничного дела: обеспечение безопасности : учебное пособие / Р.Н. Ушаков, Н.Л. Авилова. — Москва : ИНФРА-М, 2020. — 136 с. — (Высшее образование: </a:t>
            </a:r>
            <a:r>
              <a:rPr lang="ru-RU" sz="16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Бакалавриат</a:t>
            </a:r>
            <a:r>
              <a:rPr lang="ru-RU" sz="1600" dirty="0">
                <a:solidFill>
                  <a:srgbClr val="FFFF00"/>
                </a:solidFill>
                <a:latin typeface="Arial Black" panose="020B0A04020102020204" pitchFamily="34" charset="0"/>
              </a:rPr>
              <a:t>). — DOI 10.12737/25004. - ISBN 978-5-16-105642-4. - Текст : электронный. - URL</a:t>
            </a:r>
            <a:r>
              <a:rPr lang="ru-RU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:</a:t>
            </a:r>
            <a:br>
              <a:rPr lang="ru-RU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latin typeface="Arial Black" panose="020B0A04020102020204" pitchFamily="34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Arial Black" panose="020B0A04020102020204" pitchFamily="34" charset="0"/>
              </a:rPr>
              <a:t>https://new.znanium.com/catalog/product/1082438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1905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2276872"/>
            <a:ext cx="56886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учебном пособии рассмотрены теоретические и методические аспекты организации обеспечения безопасности гостиницы, касающиеся специфики безопасности в гостинице, роли и места трудовых и финансовых ресурсов, а также особенностей пожарной, информационной и антитеррористической безопасности в отеле. Также рассмотрены элементы концепции безопасности гостиницы и рекомендации по применению организационных и технических мер по обеспечению безопасности гостиницы. Соответствует требованиям Федерального государственного образовательного стандарта высшего образования последнего поколения. Учебное пособие предназначено для подготовки бакалавров, обучающихся по направлению подготовки «Гостиничное дело», а также всех специалистов, работающих в гостиничной индустрии.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5974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980728"/>
            <a:ext cx="85689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/>
              <a:t>Все эти </a:t>
            </a:r>
            <a:r>
              <a:rPr lang="ru-RU" sz="4000" smtClean="0"/>
              <a:t>издания </a:t>
            </a:r>
            <a:r>
              <a:rPr lang="ru-RU" sz="4000" smtClean="0"/>
              <a:t>доступны </a:t>
            </a:r>
            <a:r>
              <a:rPr lang="ru-RU" sz="4000" dirty="0" smtClean="0"/>
              <a:t>в ЭБС «ZNANIUM» </a:t>
            </a:r>
            <a:r>
              <a:rPr lang="en-US" sz="4000" dirty="0" smtClean="0">
                <a:hlinkClick r:id="rId2"/>
              </a:rPr>
              <a:t>https://znanium.com</a:t>
            </a:r>
            <a:endParaRPr lang="ru-RU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/>
              <a:t>По всем вопросам обращайтесь в библиотеку Института (202 </a:t>
            </a:r>
            <a:r>
              <a:rPr lang="ru-RU" sz="4000" dirty="0" err="1" smtClean="0"/>
              <a:t>каб</a:t>
            </a:r>
            <a:r>
              <a:rPr lang="ru-RU" sz="4000" dirty="0" smtClean="0"/>
              <a:t>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31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Рождественская</a:t>
            </a:r>
            <a:r>
              <a:rPr lang="ru-RU" sz="1400" dirty="0">
                <a:solidFill>
                  <a:srgbClr val="FFFF00"/>
                </a:solidFill>
                <a:latin typeface="Arial Black" panose="020B0A04020102020204" pitchFamily="34" charset="0"/>
              </a:rPr>
              <a:t>, Л. Н. Гостеприимство и сервис в индустрии питания : учебное пособие / Л.Н. Рождественская, С.И. </a:t>
            </a:r>
            <a:r>
              <a:rPr lang="ru-RU" sz="1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Главчева</a:t>
            </a:r>
            <a:r>
              <a:rPr lang="ru-RU" sz="1400" dirty="0">
                <a:solidFill>
                  <a:srgbClr val="FFFF00"/>
                </a:solidFill>
                <a:latin typeface="Arial Black" panose="020B0A04020102020204" pitchFamily="34" charset="0"/>
              </a:rPr>
              <a:t>, Л.Е. Чередниченко. — Москва : ИНФРА-М, 2020. — 179 с., [4] с. ил. — (Высшее образование: </a:t>
            </a:r>
            <a:r>
              <a:rPr lang="ru-RU" sz="1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Бакалавриат</a:t>
            </a:r>
            <a:r>
              <a:rPr lang="ru-RU" sz="1400" dirty="0">
                <a:solidFill>
                  <a:srgbClr val="FFFF00"/>
                </a:solidFill>
                <a:latin typeface="Arial Black" panose="020B0A04020102020204" pitchFamily="34" charset="0"/>
              </a:rPr>
              <a:t>). — DOI 10.12737/1058887. - ISBN 978-5-16-108188-4. - Текст : электронный. - URL</a:t>
            </a:r>
            <a:r>
              <a:rPr lang="ru-RU" sz="14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Arial Black" panose="020B0A04020102020204" pitchFamily="34" charset="0"/>
              </a:rPr>
              <a:t>: </a:t>
            </a:r>
            <a:r>
              <a:rPr lang="ru-RU" sz="14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Arial Black" panose="020B0A04020102020204" pitchFamily="34" charset="0"/>
                <a:hlinkClick r:id="rId2"/>
              </a:rPr>
              <a:t>https://new.znanium.com/catalog/product/1058887</a:t>
            </a:r>
            <a:r>
              <a:rPr lang="ru-RU" sz="14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Arial Black" panose="020B0A04020102020204" pitchFamily="34" charset="0"/>
              </a:rPr>
              <a:t/>
            </a:r>
            <a:br>
              <a:rPr lang="ru-RU" sz="14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3"/>
            <a:ext cx="1908213" cy="29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844823"/>
            <a:ext cx="5400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white"/>
                </a:solidFill>
              </a:rPr>
              <a:t>В учебном пособии рассматриваются аспекты корпоративной культуры и миссии ресторана в индустрии гостеприимства и сервиса, а также особенности ресторанного сервиса и подходы к оценке его качества; приводится описание материально-технического оснащения процессов предоставления сервисных услуг, рассматривается организация различных видов обслуживания, освещаются этическая и эстетическая стороны деятельности предприятий питания и вопросы стандартизации. Составлено с учетом современных нормативных правовых документов, содержит иллюстрации, таблицы и примеры. Предназначено для бакалавров, обучающихся по направлениям подготовки 19.03.04 «Технология продукции и организация общественного питания» и 38.03.02 «Менеджмент». </a:t>
            </a:r>
          </a:p>
        </p:txBody>
      </p:sp>
    </p:spTree>
    <p:extLst>
      <p:ext uri="{BB962C8B-B14F-4D97-AF65-F5344CB8AC3E}">
        <p14:creationId xmlns:p14="http://schemas.microsoft.com/office/powerpoint/2010/main" val="171428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Хмырова</a:t>
            </a:r>
            <a:r>
              <a:rPr lang="ru-RU" sz="1400" dirty="0">
                <a:solidFill>
                  <a:srgbClr val="FFFF00"/>
                </a:solidFill>
                <a:latin typeface="Arial Black" panose="020B0A04020102020204" pitchFamily="34" charset="0"/>
              </a:rPr>
              <a:t>, С.В. Ресторанный маркетинг: учеб. пособие для студентов вузов, обучающихся по специальностям «Социально-культурный сервис и туризм», «Экономика и управление на предприятии (в сфере сервиса)», «Менеджмент в сфере услуг», «Управление персоналом»» / С.В. Хмырова. — М.: ЮНИТИ-ДАНА, 2017.-255 с. - ISBN 978-5-238-01670-2. - Текст : электронный. - URL</a:t>
            </a:r>
            <a:r>
              <a:rPr lang="ru-RU" sz="14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Arial Black" panose="020B0A04020102020204" pitchFamily="34" charset="0"/>
              </a:rPr>
              <a:t>: </a:t>
            </a:r>
            <a:r>
              <a:rPr lang="ru-RU" sz="14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Arial Black" panose="020B0A04020102020204" pitchFamily="34" charset="0"/>
                <a:hlinkClick r:id="rId2"/>
              </a:rPr>
              <a:t>https://new.znanium.com/catalog/product/1028576</a:t>
            </a:r>
            <a:r>
              <a:rPr lang="ru-RU" sz="14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Arial Black" panose="020B0A04020102020204" pitchFamily="34" charset="0"/>
              </a:rPr>
              <a:t/>
            </a:r>
            <a:br>
              <a:rPr lang="ru-RU" sz="14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2188654" cy="324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204864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white"/>
                </a:solidFill>
              </a:rPr>
              <a:t>В пособии представлены авторские методики реализации маркетинговых мероприятий применительно к ресторанной сфере. Рассмотрены такие важные аспекты маркетинга, как организация и проведение маркетинговых исследований, разработка стратегического и тактического маркетинга, управление рестораном с помощью административного маркетинга. Основной акцент сделан на особенности организации бизнеса в ресторанной сфере. Для студентов вузов соответствующих специальностей и работников ресторанной сферы. Пособие имеет ярко выраженную практическую значимость благодаря наличию специальных готовых к использованию бланков. </a:t>
            </a:r>
          </a:p>
        </p:txBody>
      </p:sp>
    </p:spTree>
    <p:extLst>
      <p:ext uri="{BB962C8B-B14F-4D97-AF65-F5344CB8AC3E}">
        <p14:creationId xmlns:p14="http://schemas.microsoft.com/office/powerpoint/2010/main" val="216482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Федцов</a:t>
            </a:r>
            <a: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В. Г. Культура ресторанного сервиса : учебное пособие / В. Г. </a:t>
            </a:r>
            <a:r>
              <a:rPr lang="ru-RU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Федцов</a:t>
            </a:r>
            <a: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- 7-е изд., стер. - Москва : Издательско-торговая корпорация «Дашков и К°», 2019. - 248 с. - ISBN 978-5-394-03326-1. - Текст : электронный. - URL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https://new.znanium.com/catalog/product/1091875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1905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556792"/>
            <a:ext cx="59046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Для облегчения изучения культуры ресторанного сервиса сведения в пособии представлены в структурированном виде в соответствии с психологическим, этическим, эстетическим, производственно-технологическим и организационным аспектами (компонентами). Рассмотрены основные тенденции развития ресторанного бизнеса. Освещена организация производственно-технологического процесса в ресторане. Приведены особенности национальных кухонь. Рассмотрены корпоративная культура ресторана, эстетика зданий ресторанов, залов обслуживания гостей. Даны рекомендации по проведению различных видов обслуживания, указаны требования к профессиональному поведению работников ресторана и их деловому этикету, эстетические требования к одежде и внешнему облику работников ресторана, а также даны рекомендации по проведению рекламных мероприятий в ресторане. Освещена проблема безопасности ресторатора и ресторанного бизнеса в целом. Для студентов </a:t>
            </a:r>
            <a:r>
              <a:rPr lang="ru-RU" sz="1400" dirty="0" err="1" smtClean="0"/>
              <a:t>бакалавриата</a:t>
            </a:r>
            <a:r>
              <a:rPr lang="ru-RU" sz="1400" dirty="0" smtClean="0"/>
              <a:t>, обучающихся по направлениям подготовки «Технология продукции и организация общественного питания», «Гостиничное дело», «Туризм». Учебное пособие будет также полезно руководителям ресторанов, обслуживающему персоналу ресторанов и всем, кто интересуется культурой ресторанного сервиса.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9790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>
                <a:solidFill>
                  <a:srgbClr val="FFFF00"/>
                </a:solidFill>
                <a:latin typeface="Arial Black" panose="020B0A04020102020204" pitchFamily="34" charset="0"/>
              </a:rPr>
              <a:t>Быстров, С. А. Технология и организация ресторанного бизнеса и питания туристов : учебник / С.А. Быстров. — Москва : ИНФРА-М, 2019. — 536 с. — (Высшее образование: </a:t>
            </a:r>
            <a:r>
              <a:rPr lang="ru-RU" sz="1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Бакалавриат</a:t>
            </a:r>
            <a:r>
              <a:rPr lang="ru-RU" sz="1400" dirty="0">
                <a:solidFill>
                  <a:srgbClr val="FFFF00"/>
                </a:solidFill>
                <a:latin typeface="Arial Black" panose="020B0A04020102020204" pitchFamily="34" charset="0"/>
              </a:rPr>
              <a:t>). - ISBN 978-5-16-101118-8. - Текст : электронный. - URL: </a:t>
            </a:r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Arial Black" panose="020B0A04020102020204" pitchFamily="34" charset="0"/>
                <a:hlinkClick r:id="rId2"/>
              </a:rPr>
              <a:t>https</a:t>
            </a:r>
            <a:r>
              <a:rPr lang="ru-RU" sz="14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Arial Black" panose="020B0A04020102020204" pitchFamily="34" charset="0"/>
                <a:hlinkClick r:id="rId2"/>
              </a:rPr>
              <a:t>://new.znanium.com/catalog/product/999911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1905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1628799"/>
            <a:ext cx="540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white"/>
                </a:solidFill>
              </a:rPr>
              <a:t>Учебник нацелен на формирование у читателей знаний о специфике ресторанного бизнеса, раскрывает основные организационно-юридические аспекты, связанные с открытием и дальнейшим функционированием предприятий индустрии питания. Отдельное внимание уделено анализу современных мировых тенденций в организации услуг общественного питания и перспектив их внедрения и развития в российском ресторанном бизнесе. Теоретический материал учебника для эффективности усвоения и применения в российских бизнес-реалиях подкреплен практическими примерами, статистическими выкладками, ссылками на законодательные документы, а для наглядности часть материала представлена в графическом виде. Структура содержания учебника выстроена в соответствии с требованиями Федерального государственного образовательного стандарта высшего образования последнего поколения по направлению подготовки 19.03.04 «Технология продукции и организация общественного питания» и предназначена для бакалавров, обучающихся по данному и сходным направлениям подготовки (43.03.02 «Туризм», 43.03.03 «Гостиничное дело», 43.03.01 «Сервис»). Учебник рекомендуется также магистрантам, аспирантам, преподавателям российских вузов, начинающим рестораторам и специалистам рынка услуг общественного 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161414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>
                <a:solidFill>
                  <a:srgbClr val="FFFF00"/>
                </a:solidFill>
                <a:latin typeface="Arial Black" panose="020B0A04020102020204" pitchFamily="34" charset="0"/>
              </a:rPr>
              <a:t>Фридман, А. М. Экономика предприятия общественного питания : учебник для бакалавров / А. М. Фридман. — 2-е изд., стер. — Москва : Издательско-торговая корпорация «Дашков и К°», 2020. - 462 с. - ISBN 978-5-394-03538-8. - Текст : электронный. - URL: </a:t>
            </a:r>
            <a: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https</a:t>
            </a:r>
            <a:r>
              <a:rPr lang="ru-RU" sz="1400" dirty="0">
                <a:solidFill>
                  <a:srgbClr val="7030A0"/>
                </a:solidFill>
                <a:latin typeface="Arial Black" panose="020B0A04020102020204" pitchFamily="34" charset="0"/>
              </a:rPr>
              <a:t>://new.znanium.com/catalog/product/1093158 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905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2420888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учебнике раскрывается современный хозяйственный механизм функционирования различных типов предприятий питания и ресторанного бизнеса. Главное содержание — методика комплексного и взаимосвязанного анализа и многовариантные подходы экономического обоснования показателей производственно-торговой деятельности и финансовых результатов комбината питания и его структурных подразделений. Основное внимание уделено выявлению резервов устойчивого развития и эффективного хозяйствования. Для студентов </a:t>
            </a:r>
            <a:r>
              <a:rPr lang="ru-RU" sz="1400" dirty="0" err="1" smtClean="0"/>
              <a:t>бакалавриата</a:t>
            </a:r>
            <a:r>
              <a:rPr lang="ru-RU" sz="1400" dirty="0" smtClean="0"/>
              <a:t>, обучающихся по направлению подготовки ''Экономика", а также руководителей и специалистов, занимающихся предпринимательским делом в сфере массового питания и ресторанного бизнеса.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5917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/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>
                <a:solidFill>
                  <a:srgbClr val="FFFF00"/>
                </a:solidFill>
              </a:rPr>
              <a:t/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Технология </a:t>
            </a:r>
            <a:r>
              <a:rPr lang="ru-RU" sz="1400" dirty="0">
                <a:solidFill>
                  <a:srgbClr val="FFFF00"/>
                </a:solidFill>
              </a:rPr>
              <a:t>продукции общественного питания : учебник / под ред. А.С. Ратушного. — 2-е изд., </a:t>
            </a:r>
            <a:r>
              <a:rPr lang="ru-RU" sz="1400" dirty="0" err="1">
                <a:solidFill>
                  <a:srgbClr val="FFFF00"/>
                </a:solidFill>
              </a:rPr>
              <a:t>перераб</a:t>
            </a:r>
            <a:r>
              <a:rPr lang="ru-RU" sz="1400" dirty="0">
                <a:solidFill>
                  <a:srgbClr val="FFFF00"/>
                </a:solidFill>
              </a:rPr>
              <a:t>. и доп. — Москва : ИНФРА-М, 2020. — 241 с. — (Высшее образование: </a:t>
            </a:r>
            <a:r>
              <a:rPr lang="ru-RU" sz="1400" dirty="0" err="1">
                <a:solidFill>
                  <a:srgbClr val="FFFF00"/>
                </a:solidFill>
              </a:rPr>
              <a:t>Бакалавриат</a:t>
            </a:r>
            <a:r>
              <a:rPr lang="ru-RU" sz="1400" dirty="0">
                <a:solidFill>
                  <a:srgbClr val="FFFF00"/>
                </a:solidFill>
              </a:rPr>
              <a:t>). — DOI 10.12737/1031132. - ISBN 978-5-16-107856-3. - Текст : электронный. - URL</a:t>
            </a:r>
            <a:r>
              <a:rPr lang="ru-RU" sz="14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: </a:t>
            </a:r>
            <a:r>
              <a:rPr lang="ru-RU" sz="14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hlinkClick r:id="rId2"/>
              </a:rPr>
              <a:t>https://new.znanium.com/catalog/product/1031132</a:t>
            </a:r>
            <a:r>
              <a:rPr lang="ru-RU" sz="14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/>
            </a:r>
            <a:br>
              <a:rPr lang="ru-RU" sz="14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1905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2420888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white"/>
                </a:solidFill>
              </a:rPr>
              <a:t>В учебнике рассмотрены процессы, происходящие в продуктах под влиянием различных способов их обработки. Приведены данные по изменению нутриентов и их влиянию на качество готовой продукции. Соответствует требованиям федеральных государственных образовательных стандартов высшего образования последнего поколения. Предназначен для студентов высших учебных заведений, обучающихся по направлениям подготовки 19.03.04 и 19.04.04 «Технология продукции и организация общественного питания». </a:t>
            </a:r>
          </a:p>
        </p:txBody>
      </p:sp>
    </p:spTree>
    <p:extLst>
      <p:ext uri="{BB962C8B-B14F-4D97-AF65-F5344CB8AC3E}">
        <p14:creationId xmlns:p14="http://schemas.microsoft.com/office/powerpoint/2010/main" val="248984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Сафронова, Т.Н. Инновации в гостиничной деятельности : учеб. пособие / Т.Н. Сафронова. - Красноярск : </a:t>
            </a:r>
            <a:r>
              <a:rPr lang="ru-RU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Сиб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федер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ун-т, 2018. - 156 с. - ISBN 978-5-7638-3948-7. - Текст : электронный. - URL: </a:t>
            </a:r>
            <a:r>
              <a:rPr lang="ru-RU" sz="14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https://new.znanium.com/catalog/product/1032196</a:t>
            </a:r>
            <a:r>
              <a:rPr lang="ru-RU" sz="14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400" dirty="0" smtClean="0">
                <a:latin typeface="Arial Black" panose="020B0A04020102020204" pitchFamily="34" charset="0"/>
              </a:rPr>
              <a:t> 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8512"/>
            <a:ext cx="2936409" cy="372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276872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Изложены теоретические основы инновационного процесса в индустрии гостеприимства: национальная система, государственная политика, стратегии и планирование, управление, компьютерные технологии. Предназначено студентам направления 43.03.03 «Гостиничное дело», профиль «Ресторанное дело».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24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Быстров, С. А. Организация гостиничного дела : учеб. пособие / С.А. Быстров. — Москва : ФОРУМ : ИНФРА-М, 2019. — 432 с. — (Высшее образование: </a:t>
            </a:r>
            <a:r>
              <a:rPr lang="ru-RU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</a:t>
            </a:r>
            <a: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- ISBN 978-5-16-106248-7. - Текст : электронный. - URL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https://new.znanium.com/catalog/product/1034526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18533"/>
            <a:ext cx="1905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1628799"/>
            <a:ext cx="5328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Роль гостиничного бизнеса в современной экономике постоянно растет и меняется, происходит его внутренняя перестройка. Разнообразие сегодняшнего отельного предложения на рынке услуг гостеприимства и усиливающиеся темпы стратегической конкурентной борьбы заставляют современных </a:t>
            </a:r>
            <a:r>
              <a:rPr lang="ru-RU" sz="1400" dirty="0" err="1" smtClean="0"/>
              <a:t>отельеров</a:t>
            </a:r>
            <a:r>
              <a:rPr lang="ru-RU" sz="1400" dirty="0" smtClean="0"/>
              <a:t> по-новому взглянуть на управленческие аспекты и использовать современные, порой инновационные подходы к организации гостиничного бизнеса. Учебное пособие дает читателю полное представление о современном мировом отельном рынке, о передовых технологиях и подходах к организации отельного дела. Изложенный и логически выстроенный материал подкрепляется множественными практическими примерами из мировой, европейской и российской практик отельного бизнеса. Графический материал позволяет повысить степень наглядности изучаемого материала, что делает его более легким к восприятию и пониманию. Пособие предназначено для студентов высших учебных заведений, обучающихся по направлению подготовки 43.03.03 «Гостиничное дело».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9362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</TotalTime>
  <Words>1895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ЭБС «ZNANIUM» https://znanium.com </vt:lpstr>
      <vt:lpstr>   Рождественская, Л. Н. Гостеприимство и сервис в индустрии питания : учебное пособие / Л.Н. Рождественская, С.И. Главчева, Л.Е. Чередниченко. — Москва : ИНФРА-М, 2020. — 179 с., [4] с. ил. — (Высшее образование: Бакалавриат). — DOI 10.12737/1058887. - ISBN 978-5-16-108188-4. - Текст : электронный. - URL: https://new.znanium.com/catalog/product/1058887 </vt:lpstr>
      <vt:lpstr>   Хмырова, С.В. Ресторанный маркетинг: учеб. пособие для студентов вузов, обучающихся по специальностям «Социально-культурный сервис и туризм», «Экономика и управление на предприятии (в сфере сервиса)», «Менеджмент в сфере услуг», «Управление персоналом»» / С.В. Хмырова. — М.: ЮНИТИ-ДАНА, 2017.-255 с. - ISBN 978-5-238-01670-2. - Текст : электронный. - URL: https://new.znanium.com/catalog/product/1028576 </vt:lpstr>
      <vt:lpstr>Федцов, В. Г. Культура ресторанного сервиса : учебное пособие / В. Г. Федцов. - 7-е изд., стер. - Москва : Издательско-торговая корпорация «Дашков и К°», 2019. - 248 с. - ISBN 978-5-394-03326-1. - Текст : электронный. - URL: https://new.znanium.com/catalog/product/1091875 </vt:lpstr>
      <vt:lpstr>Быстров, С. А. Технология и организация ресторанного бизнеса и питания туристов : учебник / С.А. Быстров. — Москва : ИНФРА-М, 2019. — 536 с. — (Высшее образование: Бакалавриат). - ISBN 978-5-16-101118-8. - Текст : электронный. - URL:  https://new.znanium.com/catalog/product/999911</vt:lpstr>
      <vt:lpstr>Фридман, А. М. Экономика предприятия общественного питания : учебник для бакалавров / А. М. Фридман. — 2-е изд., стер. — Москва : Издательско-торговая корпорация «Дашков и К°», 2020. - 462 с. - ISBN 978-5-394-03538-8. - Текст : электронный. - URL:  https://new.znanium.com/catalog/product/1093158 </vt:lpstr>
      <vt:lpstr>  Технология продукции общественного питания : учебник / под ред. А.С. Ратушного. — 2-е изд., перераб. и доп. — Москва : ИНФРА-М, 2020. — 241 с. — (Высшее образование: Бакалавриат). — DOI 10.12737/1031132. - ISBN 978-5-16-107856-3. - Текст : электронный. - URL: https://new.znanium.com/catalog/product/1031132 </vt:lpstr>
      <vt:lpstr>Сафронова, Т.Н. Инновации в гостиничной деятельности : учеб. пособие / Т.Н. Сафронова. - Красноярск : Сиб. федер. ун-т, 2018. - 156 с. - ISBN 978-5-7638-3948-7. - Текст : электронный. - URL: https://new.znanium.com/catalog/product/1032196  </vt:lpstr>
      <vt:lpstr>  Быстров, С. А. Организация гостиничного дела : учеб. пособие / С.А. Быстров. — Москва : ФОРУМ : ИНФРА-М, 2019. — 432 с. — (Высшее образование: Бакалавриат). - ISBN 978-5-16-106248-7. - Текст : электронный. - URL:  https://new.znanium.com/catalog/product/1034526   </vt:lpstr>
      <vt:lpstr>Тультаев, Т. А. Маркетинг услуг : учебник / Т.А. Тультаев. — Москва : ИНФРА-М, 2020. — 208 с. — (Высшее образование). - ISBN . - Текст : электронный. - URL: https://new.znanium.com/catalog/product/1070534   </vt:lpstr>
      <vt:lpstr>Муртузалиева, Т. В. Маркетинг услуг гостеприимства и туризма : учебно-практическое пособие для бакалавров / Т. В. Муртузалиева, Т. П. Розанова, Э. В. Тарасенко. - Москва : Издательско-торговая корпорация «Дашков и К°», 2020. - 166 с. - ISBN 978-5-394-02710-9. - Текст : электронный. - URL: https://new.znanium.com/catalog/product/1091138   </vt:lpstr>
      <vt:lpstr>Баумгартен, Л. В. Маркетинг гостиничного предприятия : практикум / Л.В. Баумгартен. — М. : Вузовский учебник: ИНФРА-М, 2019. — 216 с. - ISBN 978-5-16-102778-3. - Текст : электронный. - URL: https://new.znanium.com/catalog/product/1010033 </vt:lpstr>
      <vt:lpstr>Гостиничное дело : словарь / Н.С. Морозова, М.А. Морозов, Т.И. Зворыкина [и др.] ; под ред. д-ра экон. наук, проф. Н.С. Морозовой. — Москва : ИНФРА-М, 2020. — 247 с. — (Библиотека словарей ИНФРА-М). - ISBN 978-5-16-108155-6. - Текст : электронный. - URL:  https://new.znanium.com/catalog/product/1003173 </vt:lpstr>
      <vt:lpstr>Ушаков, Р. Н. Организация гостиничного дела: обеспечение безопасности : учебное пособие / Р.Н. Ушаков, Н.Л. Авилова. — Москва : ИНФРА-М, 2020. — 136 с. — (Высшее образование: Бакалавриат). — DOI 10.12737/25004. - ISBN 978-5-16-105642-4. - Текст : электронный. - URL:  https://new.znanium.com/catalog/product/1082438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17</cp:revision>
  <dcterms:created xsi:type="dcterms:W3CDTF">2020-05-19T09:37:15Z</dcterms:created>
  <dcterms:modified xsi:type="dcterms:W3CDTF">2020-05-20T09:35:42Z</dcterms:modified>
</cp:coreProperties>
</file>